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8469D-C5BB-48BE-8F1E-AB6269EC7F0E}" type="datetimeFigureOut">
              <a:rPr lang="nb-NO" smtClean="0"/>
              <a:t>28.02.2018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EE1E4-88CC-4300-9D05-7CE20DAC29F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06877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e med bilde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b-NO"/>
              <a:t>Klikk på ikonet for å legge til et bilde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8469D-C5BB-48BE-8F1E-AB6269EC7F0E}" type="datetimeFigureOut">
              <a:rPr lang="nb-NO" smtClean="0"/>
              <a:t>28.02.2018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EE1E4-88CC-4300-9D05-7CE20DAC29F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93436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8469D-C5BB-48BE-8F1E-AB6269EC7F0E}" type="datetimeFigureOut">
              <a:rPr lang="nb-NO" smtClean="0"/>
              <a:t>28.02.2018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EE1E4-88CC-4300-9D05-7CE20DAC29F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296956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tat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8469D-C5BB-48BE-8F1E-AB6269EC7F0E}" type="datetimeFigureOut">
              <a:rPr lang="nb-NO" smtClean="0"/>
              <a:t>28.02.2018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EE1E4-88CC-4300-9D05-7CE20DAC29F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79907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ne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8469D-C5BB-48BE-8F1E-AB6269EC7F0E}" type="datetimeFigureOut">
              <a:rPr lang="nb-NO" smtClean="0"/>
              <a:t>28.02.2018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EE1E4-88CC-4300-9D05-7CE20DAC29F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063073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nekort med s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b-NO"/>
              <a:t>Rediger tekststiler i malen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8469D-C5BB-48BE-8F1E-AB6269EC7F0E}" type="datetimeFigureOut">
              <a:rPr lang="nb-NO" smtClean="0"/>
              <a:t>28.02.2018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EE1E4-88CC-4300-9D05-7CE20DAC29F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334211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nn eller Usan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b-NO"/>
              <a:t>Rediger tekststiler i malen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8469D-C5BB-48BE-8F1E-AB6269EC7F0E}" type="datetimeFigureOut">
              <a:rPr lang="nb-NO" smtClean="0"/>
              <a:t>28.02.2018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EE1E4-88CC-4300-9D05-7CE20DAC29F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587596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8469D-C5BB-48BE-8F1E-AB6269EC7F0E}" type="datetimeFigureOut">
              <a:rPr lang="nb-NO" smtClean="0"/>
              <a:t>28.02.2018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EE1E4-88CC-4300-9D05-7CE20DAC29F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16117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8469D-C5BB-48BE-8F1E-AB6269EC7F0E}" type="datetimeFigureOut">
              <a:rPr lang="nb-NO" smtClean="0"/>
              <a:t>28.02.2018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EE1E4-88CC-4300-9D05-7CE20DAC29F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62006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8469D-C5BB-48BE-8F1E-AB6269EC7F0E}" type="datetimeFigureOut">
              <a:rPr lang="nb-NO" smtClean="0"/>
              <a:t>28.02.2018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8D9EE1E4-88CC-4300-9D05-7CE20DAC29F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05189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8469D-C5BB-48BE-8F1E-AB6269EC7F0E}" type="datetimeFigureOut">
              <a:rPr lang="nb-NO" smtClean="0"/>
              <a:t>28.02.2018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EE1E4-88CC-4300-9D05-7CE20DAC29F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6673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8469D-C5BB-48BE-8F1E-AB6269EC7F0E}" type="datetimeFigureOut">
              <a:rPr lang="nb-NO" smtClean="0"/>
              <a:t>28.02.2018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EE1E4-88CC-4300-9D05-7CE20DAC29F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76251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8469D-C5BB-48BE-8F1E-AB6269EC7F0E}" type="datetimeFigureOut">
              <a:rPr lang="nb-NO" smtClean="0"/>
              <a:t>28.02.2018</a:t>
            </a:fld>
            <a:endParaRPr lang="nb-N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EE1E4-88CC-4300-9D05-7CE20DAC29F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83229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8469D-C5BB-48BE-8F1E-AB6269EC7F0E}" type="datetimeFigureOut">
              <a:rPr lang="nb-NO" smtClean="0"/>
              <a:t>28.02.2018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EE1E4-88CC-4300-9D05-7CE20DAC29F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66666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8469D-C5BB-48BE-8F1E-AB6269EC7F0E}" type="datetimeFigureOut">
              <a:rPr lang="nb-NO" smtClean="0"/>
              <a:t>28.02.2018</a:t>
            </a:fld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EE1E4-88CC-4300-9D05-7CE20DAC29F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28299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8469D-C5BB-48BE-8F1E-AB6269EC7F0E}" type="datetimeFigureOut">
              <a:rPr lang="nb-NO" smtClean="0"/>
              <a:t>28.02.2018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EE1E4-88CC-4300-9D05-7CE20DAC29F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41338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b-NO"/>
              <a:t>Klikk på ikonet for å legge til et bilde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8469D-C5BB-48BE-8F1E-AB6269EC7F0E}" type="datetimeFigureOut">
              <a:rPr lang="nb-NO" smtClean="0"/>
              <a:t>28.02.2018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EE1E4-88CC-4300-9D05-7CE20DAC29F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77512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558469D-C5BB-48BE-8F1E-AB6269EC7F0E}" type="datetimeFigureOut">
              <a:rPr lang="nb-NO" smtClean="0"/>
              <a:t>28.02.2018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D9EE1E4-88CC-4300-9D05-7CE20DAC29F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46792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8938C4F-ED9F-4F8B-AB18-3DB9FAFAC2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British </a:t>
            </a:r>
            <a:r>
              <a:rPr lang="nb-NO" dirty="0" err="1"/>
              <a:t>Government</a:t>
            </a:r>
            <a:endParaRPr lang="nb-NO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2D95CA6E-F76A-4B6F-812B-5DCDAE0F96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99264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8452B58-D675-4A61-8634-420C85690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Content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BB38BD4-440C-479A-8797-24536B927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General </a:t>
            </a:r>
            <a:r>
              <a:rPr lang="nb-NO" dirty="0" err="1"/>
              <a:t>facts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British </a:t>
            </a:r>
            <a:r>
              <a:rPr lang="nb-NO" dirty="0" err="1"/>
              <a:t>government</a:t>
            </a:r>
            <a:endParaRPr lang="nb-NO" dirty="0"/>
          </a:p>
          <a:p>
            <a:r>
              <a:rPr lang="nb-NO" dirty="0"/>
              <a:t>The </a:t>
            </a:r>
            <a:r>
              <a:rPr lang="nb-NO" dirty="0" err="1"/>
              <a:t>parliament</a:t>
            </a:r>
            <a:r>
              <a:rPr lang="nb-NO" dirty="0"/>
              <a:t> </a:t>
            </a:r>
          </a:p>
          <a:p>
            <a:r>
              <a:rPr lang="nb-NO" dirty="0"/>
              <a:t>The </a:t>
            </a:r>
            <a:r>
              <a:rPr lang="nb-NO" dirty="0" err="1"/>
              <a:t>government</a:t>
            </a:r>
            <a:endParaRPr lang="nb-NO" dirty="0"/>
          </a:p>
          <a:p>
            <a:r>
              <a:rPr lang="nb-NO" dirty="0" err="1"/>
              <a:t>Political</a:t>
            </a:r>
            <a:r>
              <a:rPr lang="nb-NO" dirty="0"/>
              <a:t> </a:t>
            </a:r>
            <a:r>
              <a:rPr lang="nb-NO" dirty="0" err="1"/>
              <a:t>parties</a:t>
            </a:r>
            <a:r>
              <a:rPr lang="nb-NO" dirty="0"/>
              <a:t> 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18081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FBCB141-F9DC-437E-AEE8-7BA2AFC0A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nb-NO"/>
              <a:t>General facts 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1BB6F42-883B-49FC-A68D-1954D7239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3124201"/>
          </a:xfrm>
        </p:spPr>
        <p:txBody>
          <a:bodyPr/>
          <a:lstStyle/>
          <a:p>
            <a:r>
              <a:rPr lang="nb-NO"/>
              <a:t>No written constitution </a:t>
            </a:r>
          </a:p>
          <a:p>
            <a:r>
              <a:rPr lang="nb-NO"/>
              <a:t>Magna carta</a:t>
            </a:r>
          </a:p>
          <a:p>
            <a:r>
              <a:rPr lang="nb-NO"/>
              <a:t>Monarch</a:t>
            </a:r>
          </a:p>
          <a:p>
            <a:r>
              <a:rPr lang="nb-NO"/>
              <a:t>Parliamentary democracy </a:t>
            </a:r>
          </a:p>
          <a:p>
            <a:r>
              <a:rPr lang="nb-NO"/>
              <a:t>Prime minister </a:t>
            </a:r>
          </a:p>
          <a:p>
            <a:r>
              <a:rPr lang="nb-NO"/>
              <a:t>Palace of Westminster</a:t>
            </a:r>
            <a:endParaRPr lang="nb-NO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2F3319B0-A6FE-41FE-82F0-DCDD1E88E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8643" y="2284305"/>
            <a:ext cx="5834380" cy="388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82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9DF5F2C-8830-4DD5-8213-30E7526FB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The </a:t>
            </a:r>
            <a:r>
              <a:rPr lang="nb-NO" dirty="0" err="1"/>
              <a:t>parliament</a:t>
            </a:r>
            <a:r>
              <a:rPr lang="nb-NO" dirty="0"/>
              <a:t>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1AF8FF8-D918-4EDE-BD4F-DE0B3ACF2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847850"/>
            <a:ext cx="10018713" cy="4724399"/>
          </a:xfrm>
        </p:spPr>
        <p:txBody>
          <a:bodyPr>
            <a:normAutofit/>
          </a:bodyPr>
          <a:lstStyle/>
          <a:p>
            <a:r>
              <a:rPr lang="nb-NO" sz="2800" dirty="0" err="1"/>
              <a:t>Two</a:t>
            </a:r>
            <a:r>
              <a:rPr lang="nb-NO" sz="2800" dirty="0"/>
              <a:t> houses </a:t>
            </a:r>
          </a:p>
          <a:p>
            <a:r>
              <a:rPr lang="nb-NO" sz="2800" dirty="0"/>
              <a:t>House </a:t>
            </a:r>
            <a:r>
              <a:rPr lang="nb-NO" sz="2800" dirty="0" err="1"/>
              <a:t>of</a:t>
            </a:r>
            <a:r>
              <a:rPr lang="nb-NO" sz="2800" dirty="0"/>
              <a:t> lords:</a:t>
            </a:r>
          </a:p>
          <a:p>
            <a:r>
              <a:rPr lang="nb-NO" sz="2800" dirty="0"/>
              <a:t>- </a:t>
            </a:r>
            <a:r>
              <a:rPr lang="nb-NO" sz="2800" dirty="0" err="1"/>
              <a:t>Inherited</a:t>
            </a:r>
            <a:r>
              <a:rPr lang="nb-NO" sz="2800" dirty="0"/>
              <a:t> </a:t>
            </a:r>
            <a:r>
              <a:rPr lang="nb-NO" sz="2800" dirty="0" err="1"/>
              <a:t>power</a:t>
            </a:r>
            <a:r>
              <a:rPr lang="nb-NO" sz="2800" dirty="0"/>
              <a:t> (Noble, Peer)</a:t>
            </a:r>
          </a:p>
          <a:p>
            <a:r>
              <a:rPr lang="nb-NO" sz="2800" dirty="0"/>
              <a:t>- </a:t>
            </a:r>
            <a:r>
              <a:rPr lang="nb-NO" sz="2800" dirty="0" err="1"/>
              <a:t>Very</a:t>
            </a:r>
            <a:r>
              <a:rPr lang="nb-NO" sz="2800" dirty="0"/>
              <a:t> </a:t>
            </a:r>
            <a:r>
              <a:rPr lang="nb-NO" sz="2800" dirty="0" err="1"/>
              <a:t>little</a:t>
            </a:r>
            <a:r>
              <a:rPr lang="nb-NO" sz="2800" dirty="0"/>
              <a:t> </a:t>
            </a:r>
            <a:r>
              <a:rPr lang="nb-NO" sz="2800" dirty="0" err="1"/>
              <a:t>power</a:t>
            </a:r>
            <a:r>
              <a:rPr lang="nb-NO" sz="2800" dirty="0"/>
              <a:t> </a:t>
            </a:r>
          </a:p>
          <a:p>
            <a:r>
              <a:rPr lang="nb-NO" sz="2800" dirty="0"/>
              <a:t>-</a:t>
            </a:r>
            <a:r>
              <a:rPr lang="nb-NO" sz="2800" dirty="0" err="1"/>
              <a:t>Reject</a:t>
            </a:r>
            <a:r>
              <a:rPr lang="nb-NO" sz="2800" dirty="0"/>
              <a:t> </a:t>
            </a:r>
            <a:r>
              <a:rPr lang="nb-NO" sz="2800" dirty="0" err="1"/>
              <a:t>bills</a:t>
            </a:r>
            <a:r>
              <a:rPr lang="nb-NO" sz="2800" dirty="0"/>
              <a:t> </a:t>
            </a:r>
          </a:p>
          <a:p>
            <a:r>
              <a:rPr lang="nb-NO" sz="2800" dirty="0"/>
              <a:t>House </a:t>
            </a:r>
            <a:r>
              <a:rPr lang="nb-NO" sz="2800" dirty="0" err="1"/>
              <a:t>of</a:t>
            </a:r>
            <a:r>
              <a:rPr lang="nb-NO" sz="2800" dirty="0"/>
              <a:t> </a:t>
            </a:r>
            <a:r>
              <a:rPr lang="nb-NO" sz="2800" dirty="0" err="1"/>
              <a:t>commons</a:t>
            </a:r>
            <a:r>
              <a:rPr lang="nb-NO" sz="2800" dirty="0"/>
              <a:t>:</a:t>
            </a:r>
          </a:p>
          <a:p>
            <a:r>
              <a:rPr lang="nb-NO" sz="2800" dirty="0"/>
              <a:t>- </a:t>
            </a:r>
            <a:r>
              <a:rPr lang="nb-NO" sz="2800" dirty="0" err="1"/>
              <a:t>Political</a:t>
            </a:r>
            <a:r>
              <a:rPr lang="nb-NO" sz="2800" dirty="0"/>
              <a:t> </a:t>
            </a:r>
            <a:r>
              <a:rPr lang="nb-NO" sz="2800" dirty="0" err="1"/>
              <a:t>power</a:t>
            </a:r>
            <a:r>
              <a:rPr lang="nb-NO" sz="2800" dirty="0"/>
              <a:t> </a:t>
            </a:r>
          </a:p>
          <a:p>
            <a:r>
              <a:rPr lang="nb-NO" sz="2800" dirty="0"/>
              <a:t>- </a:t>
            </a:r>
            <a:r>
              <a:rPr lang="nb-NO" sz="2800" dirty="0" err="1"/>
              <a:t>Lawmaking</a:t>
            </a:r>
            <a:endParaRPr lang="nb-NO" sz="2800" dirty="0"/>
          </a:p>
          <a:p>
            <a:endParaRPr lang="nb-NO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AC06E328-4817-4B86-B46B-830FFBAAD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0" y="3331653"/>
            <a:ext cx="6146800" cy="343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29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>
            <a:extLst>
              <a:ext uri="{FF2B5EF4-FFF2-40B4-BE49-F238E27FC236}">
                <a16:creationId xmlns:a16="http://schemas.microsoft.com/office/drawing/2014/main" id="{C10CA6DA-43C6-40E7-8CD1-37E8902DA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155" y="2945812"/>
            <a:ext cx="4262754" cy="2845388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5" name="Tittel 4">
            <a:extLst>
              <a:ext uri="{FF2B5EF4-FFF2-40B4-BE49-F238E27FC236}">
                <a16:creationId xmlns:a16="http://schemas.microsoft.com/office/drawing/2014/main" id="{B1CEA3A7-B099-48D0-8EEA-3BE177D8C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>
            <a:normAutofit/>
          </a:bodyPr>
          <a:lstStyle/>
          <a:p>
            <a:r>
              <a:rPr lang="nb-NO" dirty="0"/>
              <a:t>The </a:t>
            </a:r>
            <a:r>
              <a:rPr lang="nb-NO" dirty="0" err="1"/>
              <a:t>parliament</a:t>
            </a:r>
            <a:r>
              <a:rPr lang="nb-NO" dirty="0"/>
              <a:t> 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292C5FA4-9348-48AC-875E-C7FD724B9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6336" y="2666999"/>
            <a:ext cx="5486687" cy="3124201"/>
          </a:xfrm>
        </p:spPr>
        <p:txBody>
          <a:bodyPr anchor="t">
            <a:normAutofit/>
          </a:bodyPr>
          <a:lstStyle/>
          <a:p>
            <a:r>
              <a:rPr lang="nb-NO"/>
              <a:t>- </a:t>
            </a:r>
            <a:r>
              <a:rPr lang="nb-NO" err="1"/>
              <a:t>Constituencies</a:t>
            </a:r>
            <a:r>
              <a:rPr lang="nb-NO"/>
              <a:t> </a:t>
            </a:r>
          </a:p>
          <a:p>
            <a:r>
              <a:rPr lang="nb-NO"/>
              <a:t>- MPs</a:t>
            </a:r>
          </a:p>
          <a:p>
            <a:r>
              <a:rPr lang="nb-NO"/>
              <a:t>- Prime minister and </a:t>
            </a:r>
            <a:r>
              <a:rPr lang="nb-NO" err="1"/>
              <a:t>cabinet</a:t>
            </a:r>
            <a:r>
              <a:rPr lang="nb-NO"/>
              <a:t> ministers </a:t>
            </a:r>
          </a:p>
          <a:p>
            <a:r>
              <a:rPr lang="nb-NO"/>
              <a:t>- </a:t>
            </a:r>
            <a:r>
              <a:rPr lang="nb-NO" err="1"/>
              <a:t>Opposition</a:t>
            </a:r>
            <a:r>
              <a:rPr lang="nb-NO"/>
              <a:t> party</a:t>
            </a:r>
          </a:p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29783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C27500CA-FA61-49B6-AC7B-2CE50433D9B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9BB2C0D0-9D80-4309-B3A1-320A61FC622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BD302E04-6272-4489-AC6C-BD90F6BE4E1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654ECFC5-08C7-4BEA-8913-423DF4B205B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22B548B5-28F3-4F2F-BDDA-A16D0D276D3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EB0B6947-A2CA-4DF4-B955-DAFECEC2E45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D4F51AD8-AD43-4ABE-85E8-4F769F8C21E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31" name="Rounded Rectangle 16">
            <a:extLst>
              <a:ext uri="{FF2B5EF4-FFF2-40B4-BE49-F238E27FC236}">
                <a16:creationId xmlns:a16="http://schemas.microsoft.com/office/drawing/2014/main" id="{6958E693-06E1-4835-9E33-076E6D8ED93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0503" y="648931"/>
            <a:ext cx="3912520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de 4" descr="Et bilde som inneholder klær, person&#10;&#10;Beskrivelse som er generert med høy visshet">
            <a:extLst>
              <a:ext uri="{FF2B5EF4-FFF2-40B4-BE49-F238E27FC236}">
                <a16:creationId xmlns:a16="http://schemas.microsoft.com/office/drawing/2014/main" id="{41973327-9567-46B9-8AB6-412C582690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63" r="30415" b="2"/>
          <a:stretch/>
        </p:blipFill>
        <p:spPr>
          <a:xfrm>
            <a:off x="7951593" y="1011765"/>
            <a:ext cx="3226968" cy="4546708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1082FA65-4CA4-4519-AE8C-39FEE6A6E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5781729" cy="1752599"/>
          </a:xfrm>
        </p:spPr>
        <p:txBody>
          <a:bodyPr>
            <a:normAutofit/>
          </a:bodyPr>
          <a:lstStyle/>
          <a:p>
            <a:r>
              <a:rPr lang="nb-NO" dirty="0"/>
              <a:t>The </a:t>
            </a:r>
            <a:r>
              <a:rPr lang="nb-NO" dirty="0" err="1"/>
              <a:t>government</a:t>
            </a:r>
            <a:r>
              <a:rPr lang="nb-NO" dirty="0"/>
              <a:t> 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3949916-B786-4E72-A02E-5DC71957B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5781730" cy="3124201"/>
          </a:xfrm>
        </p:spPr>
        <p:txBody>
          <a:bodyPr>
            <a:normAutofit/>
          </a:bodyPr>
          <a:lstStyle/>
          <a:p>
            <a:r>
              <a:rPr lang="nb-NO"/>
              <a:t>Day-to-day basis </a:t>
            </a:r>
          </a:p>
          <a:p>
            <a:r>
              <a:rPr lang="nb-NO"/>
              <a:t>Legislations and budgets </a:t>
            </a:r>
          </a:p>
          <a:p>
            <a:r>
              <a:rPr lang="nb-NO"/>
              <a:t>Laws into effects </a:t>
            </a:r>
          </a:p>
          <a:p>
            <a:r>
              <a:rPr lang="nb-NO"/>
              <a:t>Conservative party</a:t>
            </a:r>
          </a:p>
          <a:p>
            <a:r>
              <a:rPr lang="nb-NO"/>
              <a:t>Theresa May </a:t>
            </a:r>
          </a:p>
          <a:p>
            <a:endParaRPr lang="nb-NO"/>
          </a:p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25965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498880F-D005-426D-8B89-A2BDC3D58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Political</a:t>
            </a:r>
            <a:r>
              <a:rPr lang="nb-NO" dirty="0"/>
              <a:t> </a:t>
            </a:r>
            <a:r>
              <a:rPr lang="nb-NO" dirty="0" err="1"/>
              <a:t>parties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UK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275B996-EE78-4CC6-8234-FA5E0CE4D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825626"/>
            <a:ext cx="10018713" cy="3975100"/>
          </a:xfrm>
        </p:spPr>
        <p:txBody>
          <a:bodyPr>
            <a:normAutofit lnSpcReduction="10000"/>
          </a:bodyPr>
          <a:lstStyle/>
          <a:p>
            <a:r>
              <a:rPr lang="nb-NO" dirty="0"/>
              <a:t>10-12 </a:t>
            </a:r>
            <a:r>
              <a:rPr lang="nb-NO" dirty="0" err="1"/>
              <a:t>parties</a:t>
            </a:r>
            <a:r>
              <a:rPr lang="nb-NO" dirty="0"/>
              <a:t> </a:t>
            </a:r>
          </a:p>
          <a:p>
            <a:r>
              <a:rPr lang="nb-NO" dirty="0" err="1"/>
              <a:t>Conservative</a:t>
            </a:r>
            <a:r>
              <a:rPr lang="nb-NO" dirty="0"/>
              <a:t> and </a:t>
            </a:r>
            <a:r>
              <a:rPr lang="nb-NO" dirty="0" err="1"/>
              <a:t>labor</a:t>
            </a:r>
            <a:endParaRPr lang="nb-NO" dirty="0"/>
          </a:p>
          <a:p>
            <a:r>
              <a:rPr lang="nb-NO" dirty="0" err="1"/>
              <a:t>Conservative</a:t>
            </a:r>
            <a:r>
              <a:rPr lang="nb-NO" dirty="0"/>
              <a:t>:</a:t>
            </a:r>
          </a:p>
          <a:p>
            <a:r>
              <a:rPr lang="nb-NO" dirty="0"/>
              <a:t>- </a:t>
            </a:r>
            <a:r>
              <a:rPr lang="nb-NO" dirty="0" err="1"/>
              <a:t>Free</a:t>
            </a:r>
            <a:r>
              <a:rPr lang="nb-NO" dirty="0"/>
              <a:t> </a:t>
            </a:r>
            <a:r>
              <a:rPr lang="nb-NO" dirty="0" err="1"/>
              <a:t>economic</a:t>
            </a:r>
            <a:r>
              <a:rPr lang="nb-NO" dirty="0"/>
              <a:t> </a:t>
            </a:r>
            <a:r>
              <a:rPr lang="nb-NO" dirty="0" err="1"/>
              <a:t>market</a:t>
            </a:r>
            <a:endParaRPr lang="nb-NO" dirty="0"/>
          </a:p>
          <a:p>
            <a:r>
              <a:rPr lang="nb-NO" dirty="0"/>
              <a:t>- Private services</a:t>
            </a:r>
          </a:p>
          <a:p>
            <a:r>
              <a:rPr lang="nb-NO" dirty="0"/>
              <a:t>- </a:t>
            </a:r>
            <a:r>
              <a:rPr lang="nb-NO" dirty="0" err="1"/>
              <a:t>Cut</a:t>
            </a:r>
            <a:r>
              <a:rPr lang="nb-NO" dirty="0"/>
              <a:t> </a:t>
            </a:r>
            <a:r>
              <a:rPr lang="nb-NO" dirty="0" err="1"/>
              <a:t>incom</a:t>
            </a:r>
            <a:r>
              <a:rPr lang="nb-NO" dirty="0"/>
              <a:t> </a:t>
            </a:r>
            <a:r>
              <a:rPr lang="nb-NO" dirty="0" err="1"/>
              <a:t>taxes</a:t>
            </a:r>
            <a:endParaRPr lang="nb-NO" dirty="0"/>
          </a:p>
          <a:p>
            <a:r>
              <a:rPr lang="nb-NO" dirty="0" err="1"/>
              <a:t>Labor</a:t>
            </a:r>
            <a:r>
              <a:rPr lang="nb-NO" dirty="0"/>
              <a:t> party:</a:t>
            </a:r>
          </a:p>
          <a:p>
            <a:r>
              <a:rPr lang="nb-NO" dirty="0"/>
              <a:t>- More </a:t>
            </a:r>
            <a:r>
              <a:rPr lang="nb-NO" dirty="0" err="1"/>
              <a:t>public</a:t>
            </a:r>
            <a:r>
              <a:rPr lang="nb-NO" dirty="0"/>
              <a:t> services 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F5DB7FCA-D4E4-4236-B123-F50CC6A8E322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010400" y="1825625"/>
            <a:ext cx="5181600" cy="4351338"/>
          </a:xfrm>
        </p:spPr>
        <p:txBody>
          <a:bodyPr>
            <a:normAutofit/>
          </a:bodyPr>
          <a:lstStyle/>
          <a:p>
            <a:endParaRPr lang="nb-NO" dirty="0"/>
          </a:p>
          <a:p>
            <a:endParaRPr lang="nb-NO" dirty="0"/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96A2D2D3-811D-4E58-AC0A-39B645B02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738" y="4419602"/>
            <a:ext cx="4381029" cy="1757362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B4EF69D6-9E7B-4083-93D7-8959842D5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280" y="1874074"/>
            <a:ext cx="3177487" cy="224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28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 descr="Et bilde som inneholder utklipp&#10;&#10;Beskrivelse som er generert med høy visshet">
            <a:extLst>
              <a:ext uri="{FF2B5EF4-FFF2-40B4-BE49-F238E27FC236}">
                <a16:creationId xmlns:a16="http://schemas.microsoft.com/office/drawing/2014/main" id="{89C837F2-4AC5-4BB8-9EE8-F96F9FD93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170" y="1829379"/>
            <a:ext cx="5452851" cy="1335949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9" name="Bilde 8" descr="Et bilde som inneholder utklipp&#10;&#10;Beskrivelse som er generert med høy visshet">
            <a:extLst>
              <a:ext uri="{FF2B5EF4-FFF2-40B4-BE49-F238E27FC236}">
                <a16:creationId xmlns:a16="http://schemas.microsoft.com/office/drawing/2014/main" id="{85C56BDA-B90F-4495-BBE6-D809EB099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0170" y="3423522"/>
            <a:ext cx="2590935" cy="1457400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0C7C1CD3-D9F1-4484-B6F6-71273CE9B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9300" y="3423522"/>
            <a:ext cx="2603722" cy="1223749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5" name="Tittel 4">
            <a:extLst>
              <a:ext uri="{FF2B5EF4-FFF2-40B4-BE49-F238E27FC236}">
                <a16:creationId xmlns:a16="http://schemas.microsoft.com/office/drawing/2014/main" id="{67A90F87-8F20-4F50-BEFA-BFE9211CA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4074345" cy="1752599"/>
          </a:xfrm>
        </p:spPr>
        <p:txBody>
          <a:bodyPr>
            <a:normAutofit/>
          </a:bodyPr>
          <a:lstStyle/>
          <a:p>
            <a:r>
              <a:rPr lang="nb-NO" dirty="0" err="1"/>
              <a:t>Political</a:t>
            </a:r>
            <a:r>
              <a:rPr lang="nb-NO" dirty="0"/>
              <a:t> </a:t>
            </a:r>
            <a:r>
              <a:rPr lang="nb-NO" dirty="0" err="1"/>
              <a:t>parties</a:t>
            </a:r>
            <a:r>
              <a:rPr lang="nb-NO" dirty="0"/>
              <a:t> 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B96950DC-CE3A-40C6-86E5-12931B80C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666999"/>
            <a:ext cx="4074345" cy="3124201"/>
          </a:xfrm>
        </p:spPr>
        <p:txBody>
          <a:bodyPr>
            <a:normAutofit/>
          </a:bodyPr>
          <a:lstStyle/>
          <a:p>
            <a:r>
              <a:rPr lang="nb-NO" sz="2200"/>
              <a:t>- </a:t>
            </a:r>
            <a:r>
              <a:rPr lang="nb-NO" sz="2200" err="1"/>
              <a:t>Higher</a:t>
            </a:r>
            <a:r>
              <a:rPr lang="nb-NO" sz="2200"/>
              <a:t> </a:t>
            </a:r>
            <a:r>
              <a:rPr lang="nb-NO" sz="2200" err="1"/>
              <a:t>taxes</a:t>
            </a:r>
            <a:endParaRPr lang="nb-NO" sz="2200"/>
          </a:p>
          <a:p>
            <a:r>
              <a:rPr lang="nb-NO" sz="2200"/>
              <a:t>- Council </a:t>
            </a:r>
            <a:r>
              <a:rPr lang="nb-NO" sz="2200" err="1"/>
              <a:t>homes</a:t>
            </a:r>
            <a:endParaRPr lang="nb-NO" sz="2200"/>
          </a:p>
          <a:p>
            <a:pPr marL="0" indent="0">
              <a:buNone/>
            </a:pPr>
            <a:r>
              <a:rPr lang="nb-NO" sz="2200" err="1"/>
              <a:t>Other</a:t>
            </a:r>
            <a:r>
              <a:rPr lang="nb-NO" sz="2200"/>
              <a:t> </a:t>
            </a:r>
            <a:r>
              <a:rPr lang="nb-NO" sz="2200" err="1"/>
              <a:t>political</a:t>
            </a:r>
            <a:r>
              <a:rPr lang="nb-NO" sz="2200"/>
              <a:t> </a:t>
            </a:r>
            <a:r>
              <a:rPr lang="nb-NO" sz="2200" err="1"/>
              <a:t>parties</a:t>
            </a:r>
            <a:r>
              <a:rPr lang="nb-NO" sz="2200"/>
              <a:t> </a:t>
            </a:r>
            <a:r>
              <a:rPr lang="nb-NO" sz="2200" err="1"/>
              <a:t>are</a:t>
            </a:r>
            <a:r>
              <a:rPr lang="nb-NO" sz="2200"/>
              <a:t>:</a:t>
            </a:r>
          </a:p>
          <a:p>
            <a:r>
              <a:rPr lang="nb-NO" sz="2200"/>
              <a:t>Scottish National Party (SNP)</a:t>
            </a:r>
          </a:p>
          <a:p>
            <a:r>
              <a:rPr lang="nb-NO" sz="2200"/>
              <a:t>The Liberal </a:t>
            </a:r>
            <a:r>
              <a:rPr lang="nb-NO" sz="2200" err="1"/>
              <a:t>Democrats</a:t>
            </a:r>
            <a:endParaRPr lang="nb-NO" sz="2200"/>
          </a:p>
          <a:p>
            <a:r>
              <a:rPr lang="nb-NO" sz="2200"/>
              <a:t>The Greens</a:t>
            </a:r>
          </a:p>
          <a:p>
            <a:endParaRPr lang="nb-NO" sz="2200"/>
          </a:p>
        </p:txBody>
      </p:sp>
    </p:spTree>
    <p:extLst>
      <p:ext uri="{BB962C8B-B14F-4D97-AF65-F5344CB8AC3E}">
        <p14:creationId xmlns:p14="http://schemas.microsoft.com/office/powerpoint/2010/main" val="17182664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kse">
  <a:themeElements>
    <a:clrScheme name="Parallaks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ks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k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Parallakse</Template>
  <TotalTime>590</TotalTime>
  <Words>145</Words>
  <Application>Microsoft Office PowerPoint</Application>
  <PresentationFormat>Widescreen</PresentationFormat>
  <Paragraphs>49</Paragraphs>
  <Slides>8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2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8</vt:i4>
      </vt:variant>
    </vt:vector>
  </HeadingPairs>
  <TitlesOfParts>
    <vt:vector size="11" baseType="lpstr">
      <vt:lpstr>Arial</vt:lpstr>
      <vt:lpstr>Corbel</vt:lpstr>
      <vt:lpstr>Parallakse</vt:lpstr>
      <vt:lpstr>British Government</vt:lpstr>
      <vt:lpstr>Content</vt:lpstr>
      <vt:lpstr>General facts </vt:lpstr>
      <vt:lpstr>The parliament </vt:lpstr>
      <vt:lpstr>The parliament </vt:lpstr>
      <vt:lpstr>The government </vt:lpstr>
      <vt:lpstr>Political parties in the UK </vt:lpstr>
      <vt:lpstr>Political parties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British Government</dc:title>
  <dc:creator>Aleksander Solhaug</dc:creator>
  <cp:lastModifiedBy>Aleksander Solhaug</cp:lastModifiedBy>
  <cp:revision>7</cp:revision>
  <dcterms:created xsi:type="dcterms:W3CDTF">2018-02-28T11:57:40Z</dcterms:created>
  <dcterms:modified xsi:type="dcterms:W3CDTF">2018-02-28T21:48:07Z</dcterms:modified>
</cp:coreProperties>
</file>